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9" r:id="rId2"/>
  </p:sldIdLst>
  <p:sldSz cx="9144000" cy="6858000" type="screen4x3"/>
  <p:notesSz cx="6797675" cy="9928225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4">
          <p15:clr>
            <a:srgbClr val="A4A3A4"/>
          </p15:clr>
        </p15:guide>
        <p15:guide id="2" pos="289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158" y="108"/>
      </p:cViewPr>
      <p:guideLst>
        <p:guide orient="horz" pos="2164"/>
        <p:guide pos="289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420929-F407-4DED-A758-1F53486A3FE7}" type="datetimeFigureOut">
              <a:rPr lang="zh-CN" altLang="en-US" smtClean="0"/>
              <a:t>2016/11/28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9429671"/>
            <a:ext cx="2946400" cy="4969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49688" y="9429671"/>
            <a:ext cx="2946400" cy="4969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D9058E-6708-4193-8C2D-17AACF110B0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967299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E54AD5-1ED0-47AF-BF63-1867C263BD76}" type="datetimeFigureOut">
              <a:rPr lang="zh-CN" altLang="en-US" smtClean="0"/>
              <a:t>2016/11/28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1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50444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F585BA-C68D-4914-8A2A-3170D84D912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930405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66813" y="1241425"/>
            <a:ext cx="4464050" cy="3349625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4ABB84-6E83-4667-B27B-FF2619CEAEE1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365904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DA970-0833-444D-98A7-DB0632E0E93C}" type="datetimeFigureOut">
              <a:rPr lang="zh-CN" altLang="en-US" smtClean="0"/>
              <a:t>2016/11/28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B9D1E-E09B-4075-B137-27C5BCAE58A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DA970-0833-444D-98A7-DB0632E0E93C}" type="datetimeFigureOut">
              <a:rPr lang="zh-CN" altLang="en-US" smtClean="0"/>
              <a:t>2016/11/28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B9D1E-E09B-4075-B137-27C5BCAE58A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DA970-0833-444D-98A7-DB0632E0E93C}" type="datetimeFigureOut">
              <a:rPr lang="zh-CN" altLang="en-US" smtClean="0"/>
              <a:t>2016/11/28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B9D1E-E09B-4075-B137-27C5BCAE58A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DA970-0833-444D-98A7-DB0632E0E93C}" type="datetimeFigureOut">
              <a:rPr lang="zh-CN" altLang="en-US" smtClean="0"/>
              <a:t>2016/11/28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B9D1E-E09B-4075-B137-27C5BCAE58A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DA970-0833-444D-98A7-DB0632E0E93C}" type="datetimeFigureOut">
              <a:rPr lang="zh-CN" altLang="en-US" smtClean="0"/>
              <a:t>2016/11/28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B9D1E-E09B-4075-B137-27C5BCAE58A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DA970-0833-444D-98A7-DB0632E0E93C}" type="datetimeFigureOut">
              <a:rPr lang="zh-CN" altLang="en-US" smtClean="0"/>
              <a:t>2016/11/28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B9D1E-E09B-4075-B137-27C5BCAE58A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DA970-0833-444D-98A7-DB0632E0E93C}" type="datetimeFigureOut">
              <a:rPr lang="zh-CN" altLang="en-US" smtClean="0"/>
              <a:t>2016/11/28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B9D1E-E09B-4075-B137-27C5BCAE58A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DA970-0833-444D-98A7-DB0632E0E93C}" type="datetimeFigureOut">
              <a:rPr lang="zh-CN" altLang="en-US" smtClean="0"/>
              <a:t>2016/11/28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B9D1E-E09B-4075-B137-27C5BCAE58A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DA970-0833-444D-98A7-DB0632E0E93C}" type="datetimeFigureOut">
              <a:rPr lang="zh-CN" altLang="en-US" smtClean="0"/>
              <a:t>2016/11/28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B9D1E-E09B-4075-B137-27C5BCAE58A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DA970-0833-444D-98A7-DB0632E0E93C}" type="datetimeFigureOut">
              <a:rPr lang="zh-CN" altLang="en-US" smtClean="0"/>
              <a:t>2016/11/28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B9D1E-E09B-4075-B137-27C5BCAE58A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DA970-0833-444D-98A7-DB0632E0E93C}" type="datetimeFigureOut">
              <a:rPr lang="zh-CN" altLang="en-US" smtClean="0"/>
              <a:t>2016/11/28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B9D1E-E09B-4075-B137-27C5BCAE58A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5DA970-0833-444D-98A7-DB0632E0E93C}" type="datetimeFigureOut">
              <a:rPr lang="zh-CN" altLang="en-US" smtClean="0"/>
              <a:t>2016/11/28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1B9D1E-E09B-4075-B137-27C5BCAE58A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0" y="225741"/>
            <a:ext cx="6701306" cy="764338"/>
          </a:xfrm>
          <a:prstGeom prst="rect">
            <a:avLst/>
          </a:prstGeom>
          <a:noFill/>
        </p:spPr>
        <p:txBody>
          <a:bodyPr wrap="square" lIns="86387" tIns="43193" rIns="86387" bIns="43193" rtlCol="0">
            <a:spAutoFit/>
          </a:bodyPr>
          <a:lstStyle/>
          <a:p>
            <a:r>
              <a:rPr lang="en-US" altLang="zh-CN" sz="2400" b="1" dirty="0" err="1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xxxx</a:t>
            </a:r>
            <a:endParaRPr lang="zh-CN" altLang="zh-CN" sz="2400" b="1" dirty="0">
              <a:solidFill>
                <a:srgbClr val="FF0000"/>
              </a:solidFill>
              <a:latin typeface="微软雅黑" pitchFamily="34" charset="-122"/>
              <a:ea typeface="微软雅黑" pitchFamily="34" charset="-122"/>
            </a:endParaRPr>
          </a:p>
          <a:p>
            <a:r>
              <a:rPr lang="en-US" altLang="zh-CN" sz="2000" b="1" dirty="0" err="1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xxxx</a:t>
            </a:r>
            <a:r>
              <a:rPr lang="zh-CN" altLang="en-US" sz="2000" b="1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有限公司</a:t>
            </a:r>
            <a:endParaRPr lang="zh-CN" altLang="zh-CN" sz="1900" b="1" dirty="0">
              <a:solidFill>
                <a:srgbClr val="FF000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cxnSp>
        <p:nvCxnSpPr>
          <p:cNvPr id="12" name="直接连接符 11"/>
          <p:cNvCxnSpPr/>
          <p:nvPr/>
        </p:nvCxnSpPr>
        <p:spPr>
          <a:xfrm>
            <a:off x="107504" y="604810"/>
            <a:ext cx="8928992" cy="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文本框 14"/>
          <p:cNvSpPr txBox="1"/>
          <p:nvPr/>
        </p:nvSpPr>
        <p:spPr>
          <a:xfrm>
            <a:off x="0" y="1057826"/>
            <a:ext cx="2167884" cy="4665406"/>
          </a:xfrm>
          <a:prstGeom prst="rect">
            <a:avLst/>
          </a:prstGeom>
          <a:noFill/>
        </p:spPr>
        <p:txBody>
          <a:bodyPr wrap="square" lIns="86387" tIns="43193" rIns="86387" bIns="43193" rtlCol="0">
            <a:spAutoFit/>
          </a:bodyPr>
          <a:lstStyle/>
          <a:p>
            <a:pPr>
              <a:lnSpc>
                <a:spcPts val="2100"/>
              </a:lnSpc>
            </a:pPr>
            <a:r>
              <a:rPr lang="zh-CN" altLang="en-US" sz="1500" dirty="0">
                <a:latin typeface="微软雅黑" pitchFamily="34" charset="-122"/>
                <a:ea typeface="微软雅黑" pitchFamily="34" charset="-122"/>
              </a:rPr>
              <a:t>主营业务</a:t>
            </a:r>
            <a:endParaRPr lang="en-US" altLang="zh-CN" sz="1500" dirty="0"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ts val="2100"/>
              </a:lnSpc>
            </a:pPr>
            <a:r>
              <a:rPr lang="en-US" altLang="zh-CN" sz="1500" dirty="0">
                <a:latin typeface="微软雅黑" pitchFamily="34" charset="-122"/>
                <a:ea typeface="微软雅黑" pitchFamily="34" charset="-122"/>
              </a:rPr>
              <a:t>Core Business</a:t>
            </a:r>
          </a:p>
          <a:p>
            <a:pPr>
              <a:lnSpc>
                <a:spcPts val="2100"/>
              </a:lnSpc>
            </a:pPr>
            <a:endParaRPr lang="en-US" altLang="zh-CN" sz="1500" dirty="0" smtClean="0"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ts val="2100"/>
              </a:lnSpc>
            </a:pPr>
            <a:r>
              <a:rPr lang="zh-CN" altLang="en-US" sz="1500" dirty="0" smtClean="0">
                <a:latin typeface="微软雅黑" pitchFamily="34" charset="-122"/>
                <a:ea typeface="微软雅黑" pitchFamily="34" charset="-122"/>
              </a:rPr>
              <a:t>合作</a:t>
            </a:r>
            <a:r>
              <a:rPr lang="zh-CN" altLang="en-US" sz="1500" dirty="0">
                <a:latin typeface="微软雅黑" pitchFamily="34" charset="-122"/>
                <a:ea typeface="微软雅黑" pitchFamily="34" charset="-122"/>
              </a:rPr>
              <a:t>意向</a:t>
            </a:r>
            <a:endParaRPr lang="en-US" altLang="zh-CN" sz="1500" dirty="0"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ts val="2100"/>
              </a:lnSpc>
            </a:pPr>
            <a:r>
              <a:rPr lang="en-US" altLang="zh-CN" sz="1500" dirty="0">
                <a:latin typeface="微软雅黑" pitchFamily="34" charset="-122"/>
                <a:ea typeface="微软雅黑" pitchFamily="34" charset="-122"/>
              </a:rPr>
              <a:t>Corporate Interests</a:t>
            </a:r>
          </a:p>
          <a:p>
            <a:pPr>
              <a:lnSpc>
                <a:spcPts val="2100"/>
              </a:lnSpc>
            </a:pPr>
            <a:endParaRPr lang="en-US" altLang="zh-CN" sz="1500" dirty="0" smtClean="0"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ts val="2100"/>
              </a:lnSpc>
            </a:pPr>
            <a:endParaRPr lang="en-US" altLang="zh-CN" sz="1500" dirty="0"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ts val="2100"/>
              </a:lnSpc>
            </a:pPr>
            <a:r>
              <a:rPr lang="zh-CN" altLang="en-US" sz="1500" dirty="0" smtClean="0">
                <a:latin typeface="微软雅黑" pitchFamily="34" charset="-122"/>
                <a:ea typeface="微软雅黑" pitchFamily="34" charset="-122"/>
              </a:rPr>
              <a:t>公司简介</a:t>
            </a:r>
            <a:endParaRPr lang="en-US" altLang="zh-CN" sz="1500" dirty="0"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ts val="2100"/>
              </a:lnSpc>
            </a:pPr>
            <a:r>
              <a:rPr lang="en-US" altLang="zh-CN" sz="1500" dirty="0" smtClean="0">
                <a:latin typeface="微软雅黑" pitchFamily="34" charset="-122"/>
                <a:ea typeface="微软雅黑" pitchFamily="34" charset="-122"/>
              </a:rPr>
              <a:t>Description</a:t>
            </a:r>
            <a:endParaRPr lang="en-US" altLang="zh-CN" sz="1500" dirty="0"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ts val="2100"/>
              </a:lnSpc>
            </a:pPr>
            <a:endParaRPr lang="en-US" altLang="zh-CN" sz="1500" dirty="0"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ts val="2100"/>
              </a:lnSpc>
            </a:pPr>
            <a:endParaRPr lang="en-US" altLang="zh-CN" sz="1500" dirty="0"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ts val="2100"/>
              </a:lnSpc>
            </a:pPr>
            <a:endParaRPr lang="en-US" altLang="zh-CN" sz="1500" dirty="0" smtClean="0"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ts val="2100"/>
              </a:lnSpc>
            </a:pPr>
            <a:endParaRPr lang="en-US" altLang="zh-CN" sz="1500" dirty="0" smtClean="0"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ts val="2100"/>
              </a:lnSpc>
            </a:pPr>
            <a:endParaRPr lang="en-US" altLang="zh-CN" sz="1500" dirty="0" smtClean="0"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ts val="2100"/>
              </a:lnSpc>
            </a:pPr>
            <a:endParaRPr lang="en-US" altLang="zh-CN" sz="1500" dirty="0"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ts val="2100"/>
              </a:lnSpc>
            </a:pPr>
            <a:r>
              <a:rPr lang="zh-CN" altLang="en-US" sz="1500" dirty="0" smtClean="0">
                <a:latin typeface="微软雅黑" pitchFamily="34" charset="-122"/>
                <a:ea typeface="微软雅黑" pitchFamily="34" charset="-122"/>
              </a:rPr>
              <a:t>联系</a:t>
            </a:r>
            <a:r>
              <a:rPr lang="zh-CN" altLang="en-US" sz="1500" dirty="0">
                <a:latin typeface="微软雅黑" pitchFamily="34" charset="-122"/>
                <a:ea typeface="微软雅黑" pitchFamily="34" charset="-122"/>
              </a:rPr>
              <a:t>信息</a:t>
            </a:r>
            <a:endParaRPr lang="en-US" altLang="zh-CN" sz="1500" dirty="0"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ts val="2100"/>
              </a:lnSpc>
            </a:pPr>
            <a:r>
              <a:rPr lang="en-US" altLang="zh-CN" sz="1500" dirty="0">
                <a:latin typeface="微软雅黑" pitchFamily="34" charset="-122"/>
                <a:ea typeface="微软雅黑" pitchFamily="34" charset="-122"/>
              </a:rPr>
              <a:t>Contact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907703" y="1051984"/>
            <a:ext cx="7236295" cy="5204015"/>
          </a:xfrm>
          <a:prstGeom prst="rect">
            <a:avLst/>
          </a:prstGeom>
          <a:noFill/>
        </p:spPr>
        <p:txBody>
          <a:bodyPr wrap="square" lIns="86387" tIns="43193" rIns="86387" bIns="43193" rtlCol="0">
            <a:spAutoFit/>
          </a:bodyPr>
          <a:lstStyle/>
          <a:p>
            <a:pPr>
              <a:lnSpc>
                <a:spcPts val="2100"/>
              </a:lnSpc>
            </a:pPr>
            <a:r>
              <a:rPr lang="zh-CN" altLang="en-US" sz="1500" dirty="0">
                <a:latin typeface="微软雅黑" pitchFamily="34" charset="-122"/>
                <a:ea typeface="微软雅黑" pitchFamily="34" charset="-122"/>
              </a:rPr>
              <a:t>谷物</a:t>
            </a:r>
            <a:r>
              <a:rPr lang="zh-CN" altLang="en-US" sz="1500" dirty="0" smtClean="0">
                <a:latin typeface="微软雅黑" pitchFamily="34" charset="-122"/>
                <a:ea typeface="微软雅黑" pitchFamily="34" charset="-122"/>
              </a:rPr>
              <a:t>种植，</a:t>
            </a:r>
            <a:r>
              <a:rPr lang="zh-CN" altLang="en-US" sz="1500" dirty="0">
                <a:latin typeface="微软雅黑" pitchFamily="34" charset="-122"/>
                <a:ea typeface="微软雅黑" pitchFamily="34" charset="-122"/>
              </a:rPr>
              <a:t>生产和出口谷物和高端</a:t>
            </a:r>
            <a:r>
              <a:rPr lang="zh-CN" altLang="en-US" sz="1500" dirty="0" smtClean="0">
                <a:latin typeface="微软雅黑" pitchFamily="34" charset="-122"/>
                <a:ea typeface="微软雅黑" pitchFamily="34" charset="-122"/>
              </a:rPr>
              <a:t>食品</a:t>
            </a:r>
            <a:endParaRPr lang="en-US" altLang="zh-CN" sz="1500" dirty="0"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ts val="2100"/>
              </a:lnSpc>
            </a:pPr>
            <a:r>
              <a:rPr lang="en-US" altLang="zh-CN" sz="1500" dirty="0" smtClean="0">
                <a:latin typeface="微软雅黑" pitchFamily="34" charset="-122"/>
                <a:ea typeface="微软雅黑" pitchFamily="34" charset="-122"/>
              </a:rPr>
              <a:t>Grain cultivation, produces </a:t>
            </a:r>
            <a:r>
              <a:rPr lang="en-US" altLang="zh-CN" sz="1500" dirty="0">
                <a:latin typeface="微软雅黑" pitchFamily="34" charset="-122"/>
                <a:ea typeface="微软雅黑" pitchFamily="34" charset="-122"/>
              </a:rPr>
              <a:t>and exports grains and high-end </a:t>
            </a:r>
            <a:r>
              <a:rPr lang="en-US" altLang="zh-CN" sz="1500" dirty="0" smtClean="0">
                <a:latin typeface="微软雅黑" pitchFamily="34" charset="-122"/>
                <a:ea typeface="微软雅黑" pitchFamily="34" charset="-122"/>
              </a:rPr>
              <a:t>food.</a:t>
            </a:r>
          </a:p>
          <a:p>
            <a:pPr>
              <a:lnSpc>
                <a:spcPts val="2100"/>
              </a:lnSpc>
            </a:pPr>
            <a:endParaRPr lang="en-US" altLang="zh-CN" sz="1500" dirty="0"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ts val="2100"/>
              </a:lnSpc>
            </a:pPr>
            <a:r>
              <a:rPr lang="zh-CN" altLang="en-US" sz="1500" dirty="0" smtClean="0">
                <a:latin typeface="微软雅黑" pitchFamily="34" charset="-122"/>
                <a:ea typeface="微软雅黑" pitchFamily="34" charset="-122"/>
              </a:rPr>
              <a:t>寻找企业投资入股，用于收购土地、升级工厂和加大出口；寻找中国分销商</a:t>
            </a:r>
            <a:endParaRPr lang="en-US" altLang="zh-CN" sz="1500" dirty="0"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ts val="2100"/>
              </a:lnSpc>
            </a:pPr>
            <a:r>
              <a:rPr lang="en-US" altLang="zh-CN" sz="1500" dirty="0" smtClean="0">
                <a:latin typeface="微软雅黑" pitchFamily="34" charset="-122"/>
                <a:ea typeface="微软雅黑" pitchFamily="34" charset="-122"/>
              </a:rPr>
              <a:t>Seek equity partnership aiming to purchasing land, upgrading factories and expanding exports; seek Chinese distributors.</a:t>
            </a:r>
            <a:endParaRPr lang="en-US" altLang="zh-CN" sz="1500" dirty="0"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ts val="2100"/>
              </a:lnSpc>
            </a:pPr>
            <a:endParaRPr lang="en-US" altLang="zh-CN" sz="1500" dirty="0"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ts val="2100"/>
              </a:lnSpc>
            </a:pPr>
            <a:r>
              <a:rPr lang="zh-CN" altLang="en-US" sz="1500" dirty="0" smtClean="0">
                <a:latin typeface="微软雅黑" pitchFamily="34" charset="-122"/>
                <a:ea typeface="微软雅黑" pitchFamily="34" charset="-122"/>
              </a:rPr>
              <a:t>公司成立于</a:t>
            </a:r>
            <a:r>
              <a:rPr lang="en-US" altLang="zh-CN" sz="1500" dirty="0" smtClean="0">
                <a:latin typeface="微软雅黑" pitchFamily="34" charset="-122"/>
                <a:ea typeface="微软雅黑" pitchFamily="34" charset="-122"/>
              </a:rPr>
              <a:t>xxx</a:t>
            </a:r>
            <a:r>
              <a:rPr lang="zh-CN" altLang="en-US" sz="1500" dirty="0" smtClean="0">
                <a:latin typeface="微软雅黑" pitchFamily="34" charset="-122"/>
                <a:ea typeface="微软雅黑" pitchFamily="34" charset="-122"/>
              </a:rPr>
              <a:t>年，总资产</a:t>
            </a:r>
            <a:r>
              <a:rPr lang="en-US" altLang="zh-CN" sz="1500" dirty="0" smtClean="0">
                <a:latin typeface="微软雅黑" pitchFamily="34" charset="-122"/>
                <a:ea typeface="微软雅黑" pitchFamily="34" charset="-122"/>
              </a:rPr>
              <a:t>xxx</a:t>
            </a:r>
            <a:r>
              <a:rPr lang="zh-CN" altLang="en-US" sz="1500" dirty="0" smtClean="0">
                <a:latin typeface="微软雅黑" pitchFamily="34" charset="-122"/>
                <a:ea typeface="微软雅黑" pitchFamily="34" charset="-122"/>
              </a:rPr>
              <a:t>万</a:t>
            </a:r>
            <a:r>
              <a:rPr lang="zh-CN" altLang="en-US" sz="1500" dirty="0">
                <a:latin typeface="微软雅黑" pitchFamily="34" charset="-122"/>
                <a:ea typeface="微软雅黑" pitchFamily="34" charset="-122"/>
              </a:rPr>
              <a:t>元</a:t>
            </a:r>
            <a:r>
              <a:rPr lang="zh-CN" altLang="en-US" sz="1500" dirty="0" smtClean="0">
                <a:latin typeface="微软雅黑" pitchFamily="34" charset="-122"/>
                <a:ea typeface="微软雅黑" pitchFamily="34" charset="-122"/>
              </a:rPr>
              <a:t>，职工</a:t>
            </a:r>
            <a:r>
              <a:rPr lang="en-US" altLang="zh-CN" sz="1500" dirty="0" smtClean="0">
                <a:latin typeface="微软雅黑" pitchFamily="34" charset="-122"/>
                <a:ea typeface="微软雅黑" pitchFamily="34" charset="-122"/>
              </a:rPr>
              <a:t>xx</a:t>
            </a:r>
            <a:r>
              <a:rPr lang="zh-CN" altLang="en-US" sz="1500" dirty="0" smtClean="0">
                <a:latin typeface="微软雅黑" pitchFamily="34" charset="-122"/>
                <a:ea typeface="微软雅黑" pitchFamily="34" charset="-122"/>
              </a:rPr>
              <a:t>人，有超过</a:t>
            </a:r>
            <a:r>
              <a:rPr lang="en-US" altLang="zh-CN" sz="1500" dirty="0" smtClean="0">
                <a:latin typeface="微软雅黑" pitchFamily="34" charset="-122"/>
                <a:ea typeface="微软雅黑" pitchFamily="34" charset="-122"/>
              </a:rPr>
              <a:t>100</a:t>
            </a:r>
            <a:r>
              <a:rPr lang="zh-CN" altLang="en-US" sz="1500" dirty="0" smtClean="0">
                <a:latin typeface="微软雅黑" pitchFamily="34" charset="-122"/>
                <a:ea typeface="微软雅黑" pitchFamily="34" charset="-122"/>
              </a:rPr>
              <a:t>年的农场管理经验，</a:t>
            </a:r>
            <a:r>
              <a:rPr lang="zh-CN" altLang="en-US" sz="1500" dirty="0">
                <a:latin typeface="微软雅黑" pitchFamily="34" charset="-122"/>
                <a:ea typeface="微软雅黑" pitchFamily="34" charset="-122"/>
              </a:rPr>
              <a:t>产品</a:t>
            </a:r>
            <a:r>
              <a:rPr lang="zh-CN" altLang="en-US" sz="1500" dirty="0" smtClean="0">
                <a:latin typeface="微软雅黑" pitchFamily="34" charset="-122"/>
                <a:ea typeface="微软雅黑" pitchFamily="34" charset="-122"/>
              </a:rPr>
              <a:t>包括啤酒大麦、小麦面包、豌豆、大豆、油菜籽、扁豆等， </a:t>
            </a:r>
            <a:r>
              <a:rPr lang="en-US" altLang="zh-CN" sz="1500" dirty="0" smtClean="0">
                <a:latin typeface="微软雅黑" pitchFamily="34" charset="-122"/>
                <a:ea typeface="微软雅黑" pitchFamily="34" charset="-122"/>
              </a:rPr>
              <a:t>2015</a:t>
            </a:r>
            <a:r>
              <a:rPr lang="zh-CN" altLang="en-US" sz="1500" dirty="0" smtClean="0">
                <a:latin typeface="微软雅黑" pitchFamily="34" charset="-122"/>
                <a:ea typeface="微软雅黑" pitchFamily="34" charset="-122"/>
              </a:rPr>
              <a:t>年公司销售额</a:t>
            </a:r>
            <a:r>
              <a:rPr lang="en-US" altLang="zh-CN" sz="1500" dirty="0" smtClean="0">
                <a:latin typeface="微软雅黑" pitchFamily="34" charset="-122"/>
                <a:ea typeface="微软雅黑" pitchFamily="34" charset="-122"/>
              </a:rPr>
              <a:t>xxx</a:t>
            </a:r>
            <a:r>
              <a:rPr lang="zh-CN" altLang="en-US" sz="1500" dirty="0" smtClean="0">
                <a:latin typeface="微软雅黑" pitchFamily="34" charset="-122"/>
                <a:ea typeface="微软雅黑" pitchFamily="34" charset="-122"/>
              </a:rPr>
              <a:t>万元。</a:t>
            </a:r>
            <a:endParaRPr lang="en-US" altLang="zh-CN" sz="1500" dirty="0"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ts val="2100"/>
              </a:lnSpc>
            </a:pPr>
            <a:r>
              <a:rPr lang="en-US" altLang="zh-CN" sz="1500" dirty="0" smtClean="0">
                <a:latin typeface="微软雅黑" pitchFamily="34" charset="-122"/>
                <a:ea typeface="微软雅黑" pitchFamily="34" charset="-122"/>
              </a:rPr>
              <a:t>The company was founded </a:t>
            </a:r>
            <a:r>
              <a:rPr lang="en-US" altLang="zh-CN" sz="1500" dirty="0">
                <a:latin typeface="微软雅黑" pitchFamily="34" charset="-122"/>
                <a:ea typeface="微软雅黑" pitchFamily="34" charset="-122"/>
              </a:rPr>
              <a:t>in </a:t>
            </a:r>
            <a:r>
              <a:rPr lang="en-US" altLang="zh-CN" sz="1500" dirty="0" smtClean="0">
                <a:latin typeface="微软雅黑" pitchFamily="34" charset="-122"/>
                <a:ea typeface="微软雅黑" pitchFamily="34" charset="-122"/>
              </a:rPr>
              <a:t>xxx with xx employees. Its total assets amounts to </a:t>
            </a:r>
            <a:r>
              <a:rPr lang="en-US" altLang="zh-CN" sz="1500" dirty="0" err="1" smtClean="0">
                <a:latin typeface="微软雅黑" pitchFamily="34" charset="-122"/>
                <a:ea typeface="微软雅黑" pitchFamily="34" charset="-122"/>
              </a:rPr>
              <a:t>RMBxx</a:t>
            </a:r>
            <a:r>
              <a:rPr lang="en-US" altLang="zh-CN" sz="1500" dirty="0" smtClean="0">
                <a:latin typeface="微软雅黑" pitchFamily="34" charset="-122"/>
                <a:ea typeface="微软雅黑" pitchFamily="34" charset="-122"/>
              </a:rPr>
              <a:t> million. It has more than 100 years of farm management experience. It’s products including barley, wheat bread, peas, soybeans, canola, lentils, etc.. Its sales revenue in 2015 is </a:t>
            </a:r>
            <a:r>
              <a:rPr lang="en-US" altLang="zh-CN" sz="1500" dirty="0" err="1" smtClean="0">
                <a:latin typeface="微软雅黑" pitchFamily="34" charset="-122"/>
                <a:ea typeface="微软雅黑" pitchFamily="34" charset="-122"/>
              </a:rPr>
              <a:t>RMBxx</a:t>
            </a:r>
            <a:r>
              <a:rPr lang="en-US" altLang="zh-CN" sz="1500" dirty="0" smtClean="0">
                <a:latin typeface="微软雅黑" pitchFamily="34" charset="-122"/>
                <a:ea typeface="微软雅黑" pitchFamily="34" charset="-122"/>
              </a:rPr>
              <a:t> million.</a:t>
            </a:r>
            <a:endParaRPr lang="en-US" altLang="zh-CN" sz="1500" dirty="0"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ts val="2100"/>
              </a:lnSpc>
            </a:pPr>
            <a:endParaRPr lang="en-US" altLang="zh-CN" sz="1500" dirty="0" smtClean="0"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ts val="2100"/>
              </a:lnSpc>
            </a:pPr>
            <a:r>
              <a:rPr lang="en-US" altLang="zh-CN" sz="1500" dirty="0" smtClean="0">
                <a:latin typeface="微软雅黑" pitchFamily="34" charset="-122"/>
                <a:ea typeface="微软雅黑" pitchFamily="34" charset="-122"/>
              </a:rPr>
              <a:t>xxx</a:t>
            </a:r>
            <a:r>
              <a:rPr lang="en-US" altLang="zh-CN" sz="1500" dirty="0">
                <a:latin typeface="微软雅黑" pitchFamily="34" charset="-122"/>
                <a:ea typeface="微软雅黑" pitchFamily="34" charset="-122"/>
              </a:rPr>
              <a:t>	 </a:t>
            </a:r>
            <a:r>
              <a:rPr lang="en-US" altLang="zh-CN" sz="1500" dirty="0" smtClean="0">
                <a:latin typeface="微软雅黑" pitchFamily="34" charset="-122"/>
                <a:ea typeface="微软雅黑" pitchFamily="34" charset="-122"/>
              </a:rPr>
              <a:t>+1233456</a:t>
            </a:r>
            <a:r>
              <a:rPr lang="en-US" altLang="zh-CN" sz="1500" dirty="0">
                <a:latin typeface="微软雅黑" pitchFamily="34" charset="-122"/>
                <a:ea typeface="微软雅黑" pitchFamily="34" charset="-122"/>
              </a:rPr>
              <a:t>	 </a:t>
            </a:r>
            <a:r>
              <a:rPr lang="en-US" altLang="zh-CN" sz="1500" dirty="0" smtClean="0">
                <a:latin typeface="微软雅黑" pitchFamily="34" charset="-122"/>
                <a:ea typeface="微软雅黑" pitchFamily="34" charset="-122"/>
              </a:rPr>
              <a:t>          xxx@gmail.com </a:t>
            </a:r>
          </a:p>
          <a:p>
            <a:pPr>
              <a:lnSpc>
                <a:spcPts val="2100"/>
              </a:lnSpc>
            </a:pPr>
            <a:r>
              <a:rPr lang="en-US" altLang="zh-CN" sz="1500" dirty="0" smtClean="0">
                <a:latin typeface="微软雅黑" pitchFamily="34" charset="-122"/>
                <a:ea typeface="微软雅黑" pitchFamily="34" charset="-122"/>
              </a:rPr>
              <a:t>  </a:t>
            </a:r>
          </a:p>
          <a:p>
            <a:pPr>
              <a:lnSpc>
                <a:spcPts val="2100"/>
              </a:lnSpc>
            </a:pPr>
            <a:endParaRPr lang="en-US" altLang="zh-CN" sz="1500" dirty="0"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ts val="2100"/>
              </a:lnSpc>
            </a:pPr>
            <a:endParaRPr lang="zh-CN" altLang="en-US" sz="1500" dirty="0">
              <a:latin typeface="微软雅黑" pitchFamily="34" charset="-122"/>
              <a:ea typeface="微软雅黑" pitchFamily="34" charset="-122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9510" y="5476617"/>
            <a:ext cx="2055617" cy="13813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2" y="5476617"/>
            <a:ext cx="1872209" cy="13813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5476618"/>
            <a:ext cx="1584176" cy="13813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70586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387</TotalTime>
  <Words>183</Words>
  <Application>Microsoft Office PowerPoint</Application>
  <PresentationFormat>全屏显示(4:3)</PresentationFormat>
  <Paragraphs>31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6" baseType="lpstr">
      <vt:lpstr>宋体</vt:lpstr>
      <vt:lpstr>微软雅黑</vt:lpstr>
      <vt:lpstr>Arial</vt:lpstr>
      <vt:lpstr>Calibri</vt:lpstr>
      <vt:lpstr>Office 主题​​</vt:lpstr>
      <vt:lpstr>PowerPoint 演示文稿</vt:lpstr>
    </vt:vector>
  </TitlesOfParts>
  <Company>BOC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行政/中小企业部/总行/BOC</dc:creator>
  <cp:lastModifiedBy>张璇</cp:lastModifiedBy>
  <cp:revision>26</cp:revision>
  <cp:lastPrinted>2016-09-06T08:42:41Z</cp:lastPrinted>
  <dcterms:created xsi:type="dcterms:W3CDTF">2015-10-19T06:02:00Z</dcterms:created>
  <dcterms:modified xsi:type="dcterms:W3CDTF">2016-11-28T10:45:24Z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2052-10.1.0.5559</vt:lpwstr>
  </property>
</Properties>
</file>